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687"/>
  </p:normalViewPr>
  <p:slideViewPr>
    <p:cSldViewPr snapToGrid="0">
      <p:cViewPr varScale="1">
        <p:scale>
          <a:sx n="112" d="100"/>
          <a:sy n="112" d="100"/>
        </p:scale>
        <p:origin x="6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9787-6C74-100C-9B1C-4C9F03EE7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6CEE44-76C0-D07E-BAC6-7CB431497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21870-5FB9-FF1A-4D87-D56E0A661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00F63-3779-87D2-CB97-44BA9D69A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F6B3D-4711-3ED4-9A8B-8DAF15ED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9032-5F77-69B4-58BE-BCF7CFA1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1E2F5-54BB-440F-26C8-E3A2038C6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77872-AAA8-5C7F-1A70-F11BBE9CD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616FC-052B-59CC-7396-9966EF7F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FE2EF-EC52-E98E-B808-799A080B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1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D1476-8A3E-2A06-060A-7363F5BB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F89A0-CE96-AC88-D44E-D9130E1A9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06A16-0611-3BF7-F712-AC30C033A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63071-B258-B696-1664-DB2240E03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65DF5-A2E1-BBE7-7292-36843DFC5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7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42297-FE57-D88D-D377-F48189FF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087CB-6C08-93B8-41FD-FBB0CF1BF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BD9496-F074-94BE-9C35-0F8131188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E4D51-3B7D-ED80-EE6C-BFBD45447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90221-AC56-34D9-E098-4EEF0CE0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A343F-2625-6474-C18A-BAA2D02B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A15CA-8D14-DAC0-AB27-8E57E18C7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1DEDA-87FB-16AE-FA79-ED706A642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BEA77-F39E-187C-EB86-4FCDE9AD5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DBE06-7F30-6731-5D32-321E96491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1F48E1-91AD-D2BE-595B-FA90D5644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FBDE06-E6D7-4147-513F-C96A34CAD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32A8DD-2A5F-C4A7-90DE-C829FF1A4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722C76-628B-AB06-B3DB-709C862D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8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854D3-812E-0A72-B885-FBB7ACEEB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6700A9-D950-0C66-D419-4DF9E092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A0C450-DAAE-FA59-0780-AE95F516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613CD-1FE2-4010-4DC4-18E583C8D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7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8BB0FB-DCE6-8FEE-E377-DF7DB9F83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E1ABA-D16C-0391-1695-B0548B915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663DB-CCBA-95B8-E5D5-5FC7EDB5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1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4A19-FCB1-9424-2662-608E1F037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40C2D-5039-66D0-D357-471A60DDD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B3584-A0B0-A12A-534E-6095179FB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EDE23F-5A76-731F-20B5-40EA5D37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E290C-9469-4312-82A3-3A60F40C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EFC4A-12DE-EE8B-853B-B724AF69C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0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D5D90-6DE9-2A68-54EF-028137062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916070-1C53-2AB3-04C2-58F497479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1C43F-C87E-1E32-C080-4471973E1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4A7FA-1A3C-2C91-0B3B-F9181F1E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27636-C99A-770D-5F85-4F3CF19D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5B054-42D1-D820-37A4-D3CA4B6E6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5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3628A-F9FD-8944-A616-27EB78302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610037-E9A4-1678-2C9B-C35FEBD64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AD2B8-490E-F4EE-9E5E-34FE8DF9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ECD4D-63B2-C6C7-B9EB-11D13387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E19A6-B0C9-E0F7-9CE5-F778E9901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39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E36B4D-7B2D-A105-8DA4-9F78D025E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22036-2720-BEA0-B033-1136365A9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7594F-62D8-6743-5134-A3B81E71C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EE1C5-EF2F-0221-9215-508386C7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EF765-7E7E-1EED-98E7-BFE27A56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7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F7E926-EC94-7B1C-A4D3-F1566221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08AA1-19F5-8319-27C3-705BD4798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A0AE3-DF05-E84E-2F22-A3DECE86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234F53-02C4-B343-B7A7-1142164D0301}" type="datetimeFigureOut">
              <a:rPr lang="en-US" smtClean="0"/>
              <a:t>11/1/25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C5189-AA45-9590-B30D-7760008A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B65BD-1A21-153C-2113-340A67934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FABBD5-4108-C945-88A1-7F0B75A89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9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308CD1-9EB2-E630-E0FE-15B541C8D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" y="855188"/>
            <a:ext cx="636270" cy="9241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6C2FB65D-B1E7-008A-5468-0D439BE220D4}"/>
              </a:ext>
            </a:extLst>
          </p:cNvPr>
          <p:cNvSpPr txBox="1">
            <a:spLocks noChangeAspect="1" noEditPoints="1" noChangeArrowheads="1" noChangeShapeType="1" noTextEdit="1"/>
          </p:cNvSpPr>
          <p:nvPr/>
        </p:nvSpPr>
        <p:spPr bwMode="auto">
          <a:xfrm>
            <a:off x="1887220" y="854577"/>
            <a:ext cx="1308100" cy="87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buNone/>
            </a:pPr>
            <a:r>
              <a:rPr lang="en-GB" sz="1600" b="1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Guild of</a:t>
            </a:r>
            <a:endParaRPr lang="en-GB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600" b="1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Professional</a:t>
            </a:r>
            <a:endParaRPr lang="en-GB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600" b="1" i="1" ker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Toastmasters</a:t>
            </a:r>
            <a:endParaRPr lang="en-GB" sz="2900" b="1" i="1" ker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>
              <a:lnSpc>
                <a:spcPct val="50000"/>
              </a:lnSpc>
              <a:buNone/>
            </a:pPr>
            <a:r>
              <a:rPr lang="en-GB" sz="16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6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6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57FED3-AABC-39E4-FD9C-64282DBC594E}"/>
              </a:ext>
            </a:extLst>
          </p:cNvPr>
          <p:cNvSpPr txBox="1"/>
          <p:nvPr/>
        </p:nvSpPr>
        <p:spPr>
          <a:xfrm>
            <a:off x="3046828" y="854577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Fellow of the Guild of Professional Toastmasters (FGPT)</a:t>
            </a: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973CBC-C7E2-3F08-625E-BD5C0B8BA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590" y="2276318"/>
            <a:ext cx="636270" cy="92410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5B4C266-FC1D-DB0B-6340-3927A6B4E6F9}"/>
              </a:ext>
            </a:extLst>
          </p:cNvPr>
          <p:cNvSpPr txBox="1"/>
          <p:nvPr/>
        </p:nvSpPr>
        <p:spPr>
          <a:xfrm>
            <a:off x="1985010" y="2276318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Fellow of the Guild of Professional Toastmasters (FGPT)</a:t>
            </a: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1243E-C52F-33EA-85B4-B2DC9DD443A9}"/>
              </a:ext>
            </a:extLst>
          </p:cNvPr>
          <p:cNvSpPr txBox="1"/>
          <p:nvPr/>
        </p:nvSpPr>
        <p:spPr>
          <a:xfrm>
            <a:off x="1418590" y="3676674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Fellow of the Guild of Professional Toastmasters (FGPT)</a:t>
            </a: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Telephone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837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46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Rennie-Hale</dc:creator>
  <cp:lastModifiedBy>Daniel Rennie-Hale</cp:lastModifiedBy>
  <cp:revision>1</cp:revision>
  <dcterms:created xsi:type="dcterms:W3CDTF">2025-11-01T10:50:43Z</dcterms:created>
  <dcterms:modified xsi:type="dcterms:W3CDTF">2025-11-01T11:17:53Z</dcterms:modified>
</cp:coreProperties>
</file>